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02" autoAdjust="0"/>
  </p:normalViewPr>
  <p:slideViewPr>
    <p:cSldViewPr snapToGrid="0">
      <p:cViewPr varScale="1">
        <p:scale>
          <a:sx n="107" d="100"/>
          <a:sy n="107" d="100"/>
        </p:scale>
        <p:origin x="19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in multivalent solutions between interacting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 terms,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50" y="3544340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156611" y="352076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598087" y="3520765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022417"/>
            <a:ext cx="63728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</a:t>
            </a:r>
            <a:r>
              <a:rPr lang="en-US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</a:t>
            </a:r>
            <a:r>
              <a:rPr lang="en-US" b="1" dirty="0">
                <a:latin typeface="Lucida grande" panose="020B0502040204020203"/>
              </a:rPr>
              <a:t>ternary phase diagrams</a:t>
            </a:r>
            <a:r>
              <a:rPr lang="en-US" dirty="0">
                <a:latin typeface="Lucida grande" panose="020B0502040204020203"/>
              </a:rPr>
              <a:t> and thorough screening of </a:t>
            </a:r>
            <a:r>
              <a:rPr lang="en-US" b="1" dirty="0">
                <a:latin typeface="Lucida grande" panose="020B0502040204020203"/>
              </a:rPr>
              <a:t>“sequence blocks”</a:t>
            </a:r>
            <a:r>
              <a:rPr lang="en-US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918295" y="2236647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788639" y="1941047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868860" y="1946539"/>
              <a:ext cx="1177436" cy="6481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dirty="0">
                  <a:latin typeface="Lucida grande" panose="020B0502040204020203"/>
                </a:rPr>
                <a:t>Black:    </a:t>
              </a:r>
              <a:r>
                <a:rPr lang="en-US" sz="1000" dirty="0">
                  <a:latin typeface="Lucida grande" panose="020B0502040204020203"/>
                </a:rPr>
                <a:t>   Overall</a:t>
              </a:r>
              <a:endParaRPr lang="en-US" sz="1000" b="1" dirty="0">
                <a:latin typeface="Lucida grande" panose="020B0502040204020203"/>
              </a:endParaRP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Red</a:t>
              </a:r>
              <a:r>
                <a:rPr lang="en-US" sz="10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Purple:</a:t>
              </a:r>
              <a:r>
                <a:rPr lang="en-US" sz="10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000" b="1" dirty="0">
                  <a:latin typeface="Lucida grande" panose="020B0502040204020203"/>
                </a:rPr>
                <a:t>Blue</a:t>
              </a:r>
              <a:r>
                <a:rPr lang="en-US" sz="10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6595</TotalTime>
  <Words>2343</Words>
  <Application>Microsoft Office PowerPoint</Application>
  <PresentationFormat>Widescreen</PresentationFormat>
  <Paragraphs>520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251</cp:revision>
  <dcterms:created xsi:type="dcterms:W3CDTF">2022-03-28T18:43:16Z</dcterms:created>
  <dcterms:modified xsi:type="dcterms:W3CDTF">2022-09-09T20:39:30Z</dcterms:modified>
</cp:coreProperties>
</file>